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4"/>
  </p:notesMasterIdLst>
  <p:handoutMasterIdLst>
    <p:handoutMasterId r:id="rId15"/>
  </p:handoutMasterIdLst>
  <p:sldIdLst>
    <p:sldId id="259" r:id="rId4"/>
    <p:sldId id="295" r:id="rId5"/>
    <p:sldId id="296" r:id="rId6"/>
    <p:sldId id="297" r:id="rId7"/>
    <p:sldId id="262" r:id="rId8"/>
    <p:sldId id="298" r:id="rId9"/>
    <p:sldId id="299" r:id="rId10"/>
    <p:sldId id="300" r:id="rId11"/>
    <p:sldId id="301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2"/>
    <p:restoredTop sz="94629"/>
  </p:normalViewPr>
  <p:slideViewPr>
    <p:cSldViewPr snapToGrid="0" snapToObjects="1" showGuides="1">
      <p:cViewPr varScale="1">
        <p:scale>
          <a:sx n="105" d="100"/>
          <a:sy n="105" d="100"/>
        </p:scale>
        <p:origin x="1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6" d="100"/>
          <a:sy n="116" d="100"/>
        </p:scale>
        <p:origin x="30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E0AD-6CE3-154F-A2AD-E818703A9B49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F7DC0-61B2-5C4B-AD33-569EEEBB3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4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8DA6C-6FD4-4148-B8A2-4742DA7EED87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8C7E6-4584-054C-AEAD-6AF719C4E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6C1503-978F-2F4F-87C7-7B8355F0948E}"/>
              </a:ext>
            </a:extLst>
          </p:cNvPr>
          <p:cNvSpPr/>
          <p:nvPr userDrawn="1"/>
        </p:nvSpPr>
        <p:spPr>
          <a:xfrm>
            <a:off x="6516010" y="2905960"/>
            <a:ext cx="22279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22" rtl="0" eaLnBrk="1" latinLnBrk="0" hangingPunct="1"/>
            <a:r>
              <a:rPr lang="en-US" alt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Questrial" charset="0"/>
                <a:cs typeface="Arial" panose="020B0604020202020204" pitchFamily="34" charset="0"/>
              </a:rPr>
              <a:t>*These templates may behave differently, depending on your machine, </a:t>
            </a:r>
            <a:r>
              <a:rPr lang="en-US" alt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operating</a:t>
            </a:r>
            <a:r>
              <a:rPr lang="en-US" alt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Questrial" charset="0"/>
                <a:cs typeface="Arial" panose="020B0604020202020204" pitchFamily="34" charset="0"/>
              </a:rPr>
              <a:t> system, and version of Microsoft Office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CE4CB-35F0-534D-AB2C-23E4236C9FEC}"/>
              </a:ext>
            </a:extLst>
          </p:cNvPr>
          <p:cNvSpPr/>
          <p:nvPr userDrawn="1"/>
        </p:nvSpPr>
        <p:spPr>
          <a:xfrm>
            <a:off x="0" y="759103"/>
            <a:ext cx="9144000" cy="1769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F9D256-451A-F64C-A116-1B160A8B05A3}"/>
              </a:ext>
            </a:extLst>
          </p:cNvPr>
          <p:cNvSpPr txBox="1">
            <a:spLocks/>
          </p:cNvSpPr>
          <p:nvPr userDrawn="1"/>
        </p:nvSpPr>
        <p:spPr>
          <a:xfrm>
            <a:off x="700662" y="1199290"/>
            <a:ext cx="8043292" cy="14724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Instructions for</a:t>
            </a:r>
            <a:r>
              <a:rPr lang="en-US" sz="4000" b="0" baseline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template</a:t>
            </a:r>
            <a:endParaRPr lang="en-US" sz="4000" b="0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r>
              <a:rPr lang="en-US" sz="4000" b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DELETE</a:t>
            </a:r>
            <a:r>
              <a:rPr lang="en-US" sz="4000" b="0" baseline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THIS PAGE </a:t>
            </a:r>
            <a:endParaRPr lang="en-US" sz="4000" b="0" dirty="0">
              <a:solidFill>
                <a:schemeClr val="bg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A4D02-03B5-BC4F-8AF7-3C5DA4A93375}"/>
              </a:ext>
            </a:extLst>
          </p:cNvPr>
          <p:cNvSpPr/>
          <p:nvPr userDrawn="1"/>
        </p:nvSpPr>
        <p:spPr>
          <a:xfrm>
            <a:off x="700661" y="2763086"/>
            <a:ext cx="5757292" cy="3903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Instructions: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Please delete</a:t>
            </a:r>
            <a:r>
              <a:rPr lang="en-US" sz="2400" b="1" baseline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all pages before beginning your slide deck. They are there for preview purposes only.</a:t>
            </a:r>
          </a:p>
          <a:p>
            <a:pPr eaLnBrk="1" hangingPunct="1">
              <a:lnSpc>
                <a:spcPct val="114000"/>
              </a:lnSpc>
              <a:spcAft>
                <a:spcPts val="601"/>
              </a:spcAft>
            </a:pP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The fonts are Arial, so you shouldn’t have any issues. If you don’t have Arial,</a:t>
            </a:r>
            <a:r>
              <a:rPr lang="en-US" sz="1401" baseline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please use Helvetica or similar.</a:t>
            </a:r>
            <a:endParaRPr lang="en-US" sz="1401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Aft>
                <a:spcPts val="601"/>
              </a:spcAft>
            </a:pPr>
            <a:r>
              <a:rPr lang="en-US" sz="140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To add graphics, drag your graphic to the placeholder on the template, or hit insert</a:t>
            </a:r>
            <a:r>
              <a:rPr lang="en-US" sz="1401" baseline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image. </a:t>
            </a:r>
            <a:r>
              <a:rPr lang="en-US" sz="140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You can add or delete</a:t>
            </a:r>
            <a:r>
              <a:rPr lang="en-US" sz="1401" baseline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text boxes if needed. </a:t>
            </a:r>
          </a:p>
          <a:p>
            <a:pPr eaLnBrk="1" hangingPunct="1">
              <a:lnSpc>
                <a:spcPct val="114000"/>
              </a:lnSpc>
              <a:spcAft>
                <a:spcPts val="601"/>
              </a:spcAft>
            </a:pPr>
            <a:r>
              <a:rPr lang="en-US" sz="1401" baseline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Try for at least .5 - .85 inch. margin of white space around the slide to keep your slides from getting too cluttered. </a:t>
            </a:r>
            <a:endParaRPr lang="en-US" altLang="en-US" sz="1401" baseline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Aft>
                <a:spcPts val="601"/>
              </a:spcAft>
            </a:pPr>
            <a:r>
              <a:rPr lang="en-US" altLang="en-US" sz="1401" baseline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If you have any issues, please contact marketing @ </a:t>
            </a:r>
            <a:r>
              <a:rPr lang="en-US" altLang="en-US" sz="1401" baseline="0" dirty="0" err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marketing@excella.com</a:t>
            </a:r>
            <a:endParaRPr lang="en-US" altLang="en-US" sz="1401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A49419-9215-1847-9EC1-901758766519}"/>
              </a:ext>
            </a:extLst>
          </p:cNvPr>
          <p:cNvSpPr/>
          <p:nvPr userDrawn="1"/>
        </p:nvSpPr>
        <p:spPr>
          <a:xfrm>
            <a:off x="0" y="-825"/>
            <a:ext cx="9144000" cy="965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3BAB212-4178-B241-944C-469C52372D9E}"/>
              </a:ext>
            </a:extLst>
          </p:cNvPr>
          <p:cNvSpPr txBox="1">
            <a:spLocks/>
          </p:cNvSpPr>
          <p:nvPr userDrawn="1"/>
        </p:nvSpPr>
        <p:spPr>
          <a:xfrm>
            <a:off x="1129284" y="183159"/>
            <a:ext cx="9974146" cy="6630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Please download file before editing.</a:t>
            </a:r>
          </a:p>
        </p:txBody>
      </p:sp>
    </p:spTree>
    <p:extLst>
      <p:ext uri="{BB962C8B-B14F-4D97-AF65-F5344CB8AC3E}">
        <p14:creationId xmlns:p14="http://schemas.microsoft.com/office/powerpoint/2010/main" val="81490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nd description _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6559F59-811A-154F-AEF8-ECBECA8B8FD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7730B57-5230-A342-A535-A19FDB207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1919568"/>
            <a:ext cx="9144000" cy="1882548"/>
          </a:xfrm>
          <a:prstGeom prst="rect">
            <a:avLst/>
          </a:prstGeom>
        </p:spPr>
        <p:txBody>
          <a:bodyPr anchor="t"/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F2C0DE5-CD36-C349-8CF2-FFA1A45B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" y="4407185"/>
            <a:ext cx="9144000" cy="7499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601306-2FBF-B645-B86C-EE69156CB4FD}"/>
              </a:ext>
            </a:extLst>
          </p:cNvPr>
          <p:cNvCxnSpPr/>
          <p:nvPr userDrawn="1"/>
        </p:nvCxnSpPr>
        <p:spPr>
          <a:xfrm>
            <a:off x="4160524" y="4079474"/>
            <a:ext cx="822960" cy="0"/>
          </a:xfrm>
          <a:prstGeom prst="line">
            <a:avLst/>
          </a:prstGeom>
          <a:ln w="539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7E76514-BF8F-4343-B823-4AAC64036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nd description _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2BDFB4-6CD9-844C-9811-EE3A7A4417C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FAC5730-98A4-214F-ADA9-38D7CB8AD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1919568"/>
            <a:ext cx="9144000" cy="1882548"/>
          </a:xfrm>
          <a:prstGeom prst="rect">
            <a:avLst/>
          </a:prstGeom>
        </p:spPr>
        <p:txBody>
          <a:bodyPr anchor="t"/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B22AF3F-2C5E-E64E-B1AB-EFF3A78E8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" y="4407185"/>
            <a:ext cx="9144000" cy="7499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C7B4A6-505E-C342-A430-9D30561088E6}"/>
              </a:ext>
            </a:extLst>
          </p:cNvPr>
          <p:cNvCxnSpPr/>
          <p:nvPr userDrawn="1"/>
        </p:nvCxnSpPr>
        <p:spPr>
          <a:xfrm>
            <a:off x="4160524" y="4079474"/>
            <a:ext cx="822960" cy="0"/>
          </a:xfrm>
          <a:prstGeom prst="line">
            <a:avLst/>
          </a:prstGeom>
          <a:ln w="539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4A16B6B-92B6-E546-A759-1DE723F43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8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break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ECE7837-D2D5-EA43-8F71-D14E9BF68BA8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4E2D3BA-A38C-4341-98D9-776947C9DC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83547"/>
            <a:ext cx="9144000" cy="1844675"/>
          </a:xfrm>
          <a:prstGeom prst="rect">
            <a:avLst/>
          </a:prstGeo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D22A20-C350-C843-B033-09BAA80D6B64}"/>
              </a:ext>
            </a:extLst>
          </p:cNvPr>
          <p:cNvSpPr/>
          <p:nvPr userDrawn="1"/>
        </p:nvSpPr>
        <p:spPr>
          <a:xfrm>
            <a:off x="1193008" y="1291330"/>
            <a:ext cx="6757988" cy="4229100"/>
          </a:xfrm>
          <a:prstGeom prst="roundRect">
            <a:avLst>
              <a:gd name="adj" fmla="val 1051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BBF21-6B5B-F345-850C-D2FDE44BDED8}"/>
              </a:ext>
            </a:extLst>
          </p:cNvPr>
          <p:cNvSpPr/>
          <p:nvPr userDrawn="1"/>
        </p:nvSpPr>
        <p:spPr>
          <a:xfrm>
            <a:off x="2334752" y="5031480"/>
            <a:ext cx="4597401" cy="1003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DC4F88-4616-D54F-A5B5-657BC8961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4752" y="5228330"/>
            <a:ext cx="4597401" cy="609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Secondary Information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10A467-E314-E046-8F10-871EFF88A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70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E5440D-3BC6-CC40-8ED8-2EA0C264E6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694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pictur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F776008-01C1-A44D-A640-E13B7DFBD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00200"/>
            <a:ext cx="9144000" cy="52578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A672E54C-984D-3D40-BD39-828D29E7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617046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147514-7454-AA49-A30E-6DF453BAF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4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copy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B633790-DF85-6E47-8608-26E380AEB0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9144000" cy="272891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75AEB4A2-FA88-D146-9AAC-44950D7CE42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8666" y="3716831"/>
            <a:ext cx="7300912" cy="1806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/>
            </a:lvl2pPr>
            <a:lvl3pPr marL="914422" indent="0">
              <a:buNone/>
              <a:defRPr/>
            </a:lvl3pPr>
            <a:lvl4pPr marL="1371635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83CDC8-5DBB-0A46-B3C3-FB3E6D6B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6" y="3239197"/>
            <a:ext cx="6215063" cy="400585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FB1F62-A408-0E4B-91E7-8986F64320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6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dots left with tit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75C80F-AC52-D04E-9BE6-D075DDF49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797" b="19774"/>
          <a:stretch/>
        </p:blipFill>
        <p:spPr>
          <a:xfrm rot="5400000">
            <a:off x="-1362993" y="1850235"/>
            <a:ext cx="6854616" cy="3157538"/>
          </a:xfrm>
          <a:prstGeom prst="rect">
            <a:avLst/>
          </a:prstGeom>
        </p:spPr>
      </p:pic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DEF879E4-9EE5-A84E-B59D-AD1A3371E00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43413" y="1512097"/>
            <a:ext cx="4057650" cy="3833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/>
            </a:lvl2pPr>
            <a:lvl3pPr marL="914422" indent="0">
              <a:buNone/>
              <a:defRPr/>
            </a:lvl3pPr>
            <a:lvl4pPr marL="1371635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7F297B-3213-D443-85D4-F28CD9CC98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4" y="2350298"/>
            <a:ext cx="3300183" cy="21574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3200" b="1" baseline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 for this page or title of this 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F0974F-7602-8545-B241-A2DF8D2A1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52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7EDB7DE-9C3C-AE40-8583-4A4B3D74B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3478" y="0"/>
            <a:ext cx="4200524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B6CCA2-8EEF-2847-8E70-519369967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390" y="1333720"/>
            <a:ext cx="3430588" cy="931424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36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or header </a:t>
            </a:r>
            <a:br>
              <a:rPr lang="en-US" dirty="0"/>
            </a:br>
            <a:r>
              <a:rPr lang="en-US" dirty="0"/>
              <a:t>to this page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A44DBC5-2604-6044-B6B0-89600F4458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1390" y="2313373"/>
            <a:ext cx="3430588" cy="489176"/>
          </a:xfrm>
          <a:prstGeom prst="rect">
            <a:avLst/>
          </a:prstGeom>
        </p:spPr>
        <p:txBody>
          <a:bodyPr/>
          <a:lstStyle>
            <a:lvl1pPr marL="228607" marR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7" marR="0" lvl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if needed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F66882E0-367F-D94E-B8D8-7852C3ACE1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41391" y="2778975"/>
            <a:ext cx="3430587" cy="22744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/>
            </a:lvl2pPr>
            <a:lvl3pPr marL="914422" indent="0">
              <a:buNone/>
              <a:defRPr/>
            </a:lvl3pPr>
            <a:lvl4pPr marL="1371635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636EC4-0724-D94E-B279-D1186E4042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51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op Pictur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2DADC304-8F80-E249-95CC-7F11D4996F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3215933"/>
            <a:ext cx="9144000" cy="36420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9F0B73-0DA6-B344-99CC-BB872D90A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887" y="689138"/>
            <a:ext cx="7961861" cy="5112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3600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or header to this page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F6BA97C-BC3D-4B4E-8CD3-1CD949D382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5889" y="1200399"/>
            <a:ext cx="7778981" cy="14130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FontTx/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marL="228607" marR="0" lvl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adipiscina</a:t>
            </a:r>
            <a:endParaRPr lang="en-US" dirty="0"/>
          </a:p>
          <a:p>
            <a:pPr marL="228607" marR="0" lvl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eisumoae</a:t>
            </a:r>
            <a:r>
              <a:rPr lang="en-US" dirty="0"/>
              <a:t> </a:t>
            </a:r>
            <a:r>
              <a:rPr lang="en-US" dirty="0" err="1"/>
              <a:t>temporl</a:t>
            </a:r>
            <a:r>
              <a:rPr lang="en-US" dirty="0"/>
              <a:t> </a:t>
            </a:r>
            <a:r>
              <a:rPr lang="en-US" dirty="0" err="1"/>
              <a:t>inscidenam</a:t>
            </a:r>
            <a:r>
              <a:rPr lang="en-US" dirty="0"/>
              <a:t> </a:t>
            </a:r>
            <a:r>
              <a:rPr lang="en-US" dirty="0" err="1"/>
              <a:t>dolore</a:t>
            </a:r>
            <a:endParaRPr lang="en-US" dirty="0"/>
          </a:p>
          <a:p>
            <a:pPr marL="228607" marR="0" lvl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E88FD-3D47-9C4F-A0F5-2245D67F0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4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7D5E50-0590-2F46-A9CE-156B8D6B587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169F8-17AA-6A44-AE17-A7C55787D021}"/>
              </a:ext>
            </a:extLst>
          </p:cNvPr>
          <p:cNvSpPr txBox="1"/>
          <p:nvPr userDrawn="1"/>
        </p:nvSpPr>
        <p:spPr>
          <a:xfrm>
            <a:off x="0" y="42967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excella.com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 |  </a:t>
            </a:r>
            <a:r>
              <a:rPr lang="en-US" sz="2400" b="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@excellaco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145AC6-DAD9-814B-A3FE-E082BB415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46" y="1531102"/>
            <a:ext cx="3633515" cy="30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5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Picture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B8F97214-0DD4-5541-8987-3A77244C5A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02632" y="0"/>
            <a:ext cx="4441371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5488D-6529-D74C-870A-F3E6FE023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22" y="1876699"/>
            <a:ext cx="3761243" cy="1671636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4000" b="1" i="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or </a:t>
            </a:r>
            <a:br>
              <a:rPr lang="en-US" dirty="0"/>
            </a:br>
            <a:r>
              <a:rPr lang="en-US" dirty="0"/>
              <a:t>header of my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F316592-1CED-7E46-A993-4E39B3F75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022" y="3548335"/>
            <a:ext cx="3101975" cy="529430"/>
          </a:xfrm>
          <a:prstGeom prst="rect">
            <a:avLst/>
          </a:prstGeom>
        </p:spPr>
        <p:txBody>
          <a:bodyPr/>
          <a:lstStyle>
            <a:lvl1pPr marL="228607" marR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7" marR="0" lvl="0" indent="-228607" algn="l" defTabSz="914422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5E98E5-D349-4C4E-AF3D-09169CE91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32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A1244FB-BD21-F745-8C81-A9C2C7278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7127" y="969562"/>
            <a:ext cx="3172412" cy="88781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or header of slide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08820CA-E001-0C41-9BBD-39142380C6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831" y="0"/>
            <a:ext cx="4195260" cy="685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81C10BE-EF76-9B49-88F5-6602CE59DE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57023" y="1901901"/>
            <a:ext cx="3658295" cy="277174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4000"/>
              </a:lnSpc>
              <a:spcAft>
                <a:spcPts val="601"/>
              </a:spcAft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22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35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46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EAC45D-195D-BC4D-A824-CFDA8C1041A8}"/>
              </a:ext>
            </a:extLst>
          </p:cNvPr>
          <p:cNvSpPr/>
          <p:nvPr userDrawn="1"/>
        </p:nvSpPr>
        <p:spPr>
          <a:xfrm>
            <a:off x="8601061" y="0"/>
            <a:ext cx="5527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192847-0B0B-244B-8D84-7448261591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8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lored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7AA87DE-1444-E54F-A512-B17CE9AC9A06}"/>
              </a:ext>
            </a:extLst>
          </p:cNvPr>
          <p:cNvSpPr/>
          <p:nvPr userDrawn="1"/>
        </p:nvSpPr>
        <p:spPr>
          <a:xfrm>
            <a:off x="0" y="1663702"/>
            <a:ext cx="9144000" cy="4140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9B2CBD53-E65E-9E44-9C91-0D6A9FFA7C3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21" y="2372479"/>
            <a:ext cx="7587193" cy="24995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/>
            </a:lvl2pPr>
            <a:lvl3pPr marL="914422" indent="0">
              <a:buNone/>
              <a:defRPr/>
            </a:lvl3pPr>
            <a:lvl4pPr marL="1371635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F7422BFC-EA5A-2446-9DD4-4C9A5A92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617046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5A50F7-11CA-DE4D-BC64-ADA07245E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81"/>
            <a:ext cx="271502" cy="2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4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py left icon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0694DD6-AC39-0E47-887B-6E386F6BCB12}"/>
              </a:ext>
            </a:extLst>
          </p:cNvPr>
          <p:cNvSpPr/>
          <p:nvPr userDrawn="1"/>
        </p:nvSpPr>
        <p:spPr>
          <a:xfrm>
            <a:off x="1" y="0"/>
            <a:ext cx="42005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01AFC1-C8CB-FC48-8B9F-284DD1F65E7E}"/>
              </a:ext>
            </a:extLst>
          </p:cNvPr>
          <p:cNvCxnSpPr/>
          <p:nvPr userDrawn="1"/>
        </p:nvCxnSpPr>
        <p:spPr>
          <a:xfrm>
            <a:off x="955245" y="3351440"/>
            <a:ext cx="822960" cy="0"/>
          </a:xfrm>
          <a:prstGeom prst="line">
            <a:avLst/>
          </a:prstGeom>
          <a:ln w="539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7E287AB-CC8E-234B-9811-7461536172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021" y="3792312"/>
            <a:ext cx="2603557" cy="13369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4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17E5BFEC-38E1-FD45-9A93-9ED5CEF52A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123" y="1021477"/>
            <a:ext cx="3054978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33808F05-68EA-C34F-9C6D-6F10B2FE12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124" y="2760471"/>
            <a:ext cx="3054976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0454C66-6F7E-DA43-A345-6D0B5E3754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46124" y="4499465"/>
            <a:ext cx="3054976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ED9E3278-AC7A-7242-B46D-5D7C615E76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020" y="1438278"/>
            <a:ext cx="2814638" cy="1372783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48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Font typeface="Arial" charset="0"/>
              <a:buNone/>
              <a:defRPr sz="6601">
                <a:solidFill>
                  <a:schemeClr val="bg1"/>
                </a:solidFill>
              </a:defRPr>
            </a:lvl2pPr>
            <a:lvl3pPr marL="914422" indent="0">
              <a:buFont typeface="Arial" charset="0"/>
              <a:buNone/>
              <a:defRPr sz="6601">
                <a:solidFill>
                  <a:schemeClr val="bg1"/>
                </a:solidFill>
              </a:defRPr>
            </a:lvl3pPr>
            <a:lvl4pPr marL="1371635" indent="0">
              <a:buFont typeface="Arial" charset="0"/>
              <a:buNone/>
              <a:defRPr sz="6601">
                <a:solidFill>
                  <a:schemeClr val="bg1"/>
                </a:solidFill>
              </a:defRPr>
            </a:lvl4pPr>
            <a:lvl5pPr marL="1828846" indent="0">
              <a:buFont typeface="Arial" charset="0"/>
              <a:buNone/>
              <a:defRPr sz="66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</a:t>
            </a:r>
          </a:p>
          <a:p>
            <a:pPr lvl="0"/>
            <a:r>
              <a:rPr lang="en-US" dirty="0"/>
              <a:t>Headline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D045F11-B016-EB47-BA6F-8E25B5602ACE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522678" y="1072067"/>
            <a:ext cx="1046537" cy="1022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1401"/>
            </a:lvl2pPr>
            <a:lvl3pPr marL="914422" indent="0">
              <a:buNone/>
              <a:defRPr sz="1401"/>
            </a:lvl3pPr>
            <a:lvl4pPr marL="1371635" indent="0">
              <a:buNone/>
              <a:defRPr sz="1401"/>
            </a:lvl4pPr>
            <a:lvl5pPr marL="1828846" indent="0">
              <a:buNone/>
              <a:defRPr sz="140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9444016-E63A-FF48-9061-B93C9AAF22A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2678" y="2811061"/>
            <a:ext cx="1046537" cy="1022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1200"/>
            </a:lvl2pPr>
            <a:lvl3pPr marL="914422" indent="0">
              <a:buNone/>
              <a:defRPr sz="1200"/>
            </a:lvl3pPr>
            <a:lvl4pPr marL="1371635" indent="0">
              <a:buNone/>
              <a:defRPr sz="1200"/>
            </a:lvl4pPr>
            <a:lvl5pPr marL="1828846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9D0BB36-86B9-AA4E-9A72-F6A337222BB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522678" y="4550055"/>
            <a:ext cx="1046537" cy="1022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1200"/>
            </a:lvl2pPr>
            <a:lvl3pPr marL="914422" indent="0">
              <a:buNone/>
              <a:defRPr sz="1200"/>
            </a:lvl3pPr>
            <a:lvl4pPr marL="1371635" indent="0">
              <a:buNone/>
              <a:defRPr sz="1200"/>
            </a:lvl4pPr>
            <a:lvl5pPr marL="1828846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CA9E47-3A7E-FB41-8A3B-DA41EA9AB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70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172A5-2791-4A4C-A161-DD117A57E86F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1253822-51C4-2C47-92BF-3748D0433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38" y="4395828"/>
            <a:ext cx="2536492" cy="11577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99B69C1-796E-E343-BF69-1F7F02BEFF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9638" y="3978211"/>
            <a:ext cx="2536492" cy="3719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1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bullet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EFB3612-DA2E-B24C-9AD7-3048AC2656A5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1070558" y="2489818"/>
            <a:ext cx="1474649" cy="1480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1401"/>
            </a:lvl2pPr>
            <a:lvl3pPr marL="914422" indent="0">
              <a:buNone/>
              <a:defRPr sz="1401"/>
            </a:lvl3pPr>
            <a:lvl4pPr marL="1371635" indent="0">
              <a:buNone/>
              <a:defRPr sz="1401"/>
            </a:lvl4pPr>
            <a:lvl5pPr marL="1828846" indent="0">
              <a:buNone/>
              <a:defRPr sz="140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itle 12">
            <a:extLst>
              <a:ext uri="{FF2B5EF4-FFF2-40B4-BE49-F238E27FC236}">
                <a16:creationId xmlns:a16="http://schemas.microsoft.com/office/drawing/2014/main" id="{D152226E-FEC5-C040-A2CF-51456351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617046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3EB1A636-9BDB-F64A-8F2B-321EECE66C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22181" y="4395828"/>
            <a:ext cx="2536492" cy="11577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5F56786F-C51E-6C44-8A32-C01848E22D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22181" y="3978211"/>
            <a:ext cx="2536492" cy="3719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1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bullet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2D1F385-2BFC-C34E-8D87-F6A151D5A4E5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753100" y="2489818"/>
            <a:ext cx="1474649" cy="1480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1401"/>
            </a:lvl2pPr>
            <a:lvl3pPr marL="914422" indent="0">
              <a:buNone/>
              <a:defRPr sz="1401"/>
            </a:lvl3pPr>
            <a:lvl4pPr marL="1371635" indent="0">
              <a:buNone/>
              <a:defRPr sz="1401"/>
            </a:lvl4pPr>
            <a:lvl5pPr marL="1828846" indent="0">
              <a:buNone/>
              <a:defRPr sz="140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63B5D4D8-53C5-7C46-A4F7-D9FD3AED1F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04723" y="4395828"/>
            <a:ext cx="2536492" cy="11577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83686419-D903-A649-85F2-9D3F82F7343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04723" y="3978211"/>
            <a:ext cx="2536492" cy="3719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1" b="1" i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of bullet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B56615A9-822E-A843-8E1F-1C343572BAFE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6435643" y="2489818"/>
            <a:ext cx="1474649" cy="1480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1401"/>
            </a:lvl2pPr>
            <a:lvl3pPr marL="914422" indent="0">
              <a:buNone/>
              <a:defRPr sz="1401"/>
            </a:lvl3pPr>
            <a:lvl4pPr marL="1371635" indent="0">
              <a:buNone/>
              <a:defRPr sz="1401"/>
            </a:lvl4pPr>
            <a:lvl5pPr marL="1828846" indent="0">
              <a:buNone/>
              <a:defRPr sz="140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339291C-AFCD-BB4E-93E7-B35CC46CA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4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47330F-630F-2D4B-8F80-5F3C2F81BC4A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E782451-4443-6C42-81D6-F1F746E01A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E20B12CF-FFDC-C543-844A-8D805C09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AE2F7F-EC57-294D-B912-8E479870DE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7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blue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C8828B-4B56-694E-913E-0CBA0732DEDC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3F89A8C-83BE-E04F-97C0-D3E7B50784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650B6C01-2562-094C-9C61-36DA2B86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28166E-7DE4-8242-934A-1546CF37A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7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23C8D0-C03A-0345-A3C6-E1DBCF90C2AB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784435-6CD4-4447-B7C9-15E0B028B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F60CD82F-947E-D948-B6F8-AED97F55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E2055-D571-C346-8F7C-F7200B336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2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37C23E-0B70-5040-8640-D06085EEA554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A1F441E-E7C5-4A4C-BB9B-BDABE41C99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9172A2EA-B763-2046-9243-C1010994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5EA79-E59A-C246-96CF-7E620BF9F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66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374486-A1CE-3245-A08B-958F189535F1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F1C940-1766-2143-9751-2A2B2AE910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6DDFC880-0EC7-564B-9CB5-EAA62F2B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C9EEE4-888D-614F-AAA3-64774F328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503039-0FFF-E345-8AA9-FFCFCF1D7D9F}"/>
              </a:ext>
            </a:extLst>
          </p:cNvPr>
          <p:cNvSpPr txBox="1"/>
          <p:nvPr userDrawn="1"/>
        </p:nvSpPr>
        <p:spPr>
          <a:xfrm>
            <a:off x="0" y="42967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@excellaco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8F007-4C60-134F-89E4-4F165B63FF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44" y="1531102"/>
            <a:ext cx="3633515" cy="30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25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1725D4-9E46-6943-8D14-779E31E7EB7B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8ABD9CA-6917-AC4E-A7C5-7E63931E3B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2ECD5A17-7F8C-0640-8C81-23811F31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B4A474-4002-FC42-A8AD-B419AC122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91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grey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F22F81-A8CA-7348-9282-A4134587D767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C7A41C-B09E-D24E-9D21-8A74060A0A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4021" y="1573329"/>
            <a:ext cx="7587193" cy="486094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5CD14491-55DB-7F47-AC66-7062E30F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D267CD-4290-2145-993A-23A80B1D6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9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9B88CDB-5C6F-F445-9309-9DA51A6C79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0DE79-06AC-0A4F-BC06-F5AB73896540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CACA7C29-0A7E-C546-B2A6-9123AA69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705DE0-6E9F-5A4A-94D9-C61D16A38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93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blu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D96CC6-B756-CF49-A2D6-7BEE45934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01C40B-8FC8-1842-BE19-C288B2850042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1ECC0B78-ADF3-D848-9F00-D9814221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F25867-2A68-7843-B1F7-4F125E6C5B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F7260A9-3EBD-0642-A410-EAD2BCEAAF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F2A63-0869-3C46-91B1-8C2000A4FC3C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BCFDD554-A53E-9C46-A9CC-86694620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8DF75-1DC3-E04F-8AC1-477ABBB89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29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07F8777-01BD-3645-A008-A8202D02EF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A61746-288A-074C-81D3-48488E6B35C9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EB698DA4-2225-9644-B0DC-329EB512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369D8A-2905-2145-BE1F-7035F80B4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01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DEB72E2-EE8F-4442-8321-1B72FA892716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CA33E8-8F39-994D-BD2B-FB744595AB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C2E80968-4D97-E447-97CD-4FA54666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86957F-0B45-ED46-AE82-4FDE68736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75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0AB4F2-F932-014C-ACBB-B284F9302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9B839-1A8E-794A-83BE-526555193954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FB3A0A3E-AB65-074C-A05E-9CCF46270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DAF56A-8A10-4C48-8096-03CE901DA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16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gre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8A6DA6-869F-6743-8BC6-67E4B8C54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335" y="1573329"/>
            <a:ext cx="7312540" cy="4860940"/>
          </a:xfrm>
          <a:prstGeom prst="rect">
            <a:avLst/>
          </a:prstGeom>
        </p:spPr>
        <p:txBody>
          <a:bodyPr anchor="ctr"/>
          <a:lstStyle>
            <a:lvl1pPr marL="458799" indent="-44451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F9EE5B-C5D4-C94E-9487-DD759534E95F}"/>
              </a:ext>
            </a:extLst>
          </p:cNvPr>
          <p:cNvSpPr/>
          <p:nvPr userDrawn="1"/>
        </p:nvSpPr>
        <p:spPr>
          <a:xfrm>
            <a:off x="0" y="1"/>
            <a:ext cx="9144000" cy="1573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16DBD3E6-0979-A643-923D-9AF221CD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38" y="578521"/>
            <a:ext cx="6359525" cy="4162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45665-4280-0D41-BF0A-60302C20D0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F7308B-0429-924E-9C6B-4D02B02E0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1283" y="794109"/>
            <a:ext cx="5772720" cy="14460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6000" b="1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22E392C-5CDA-1B48-87BB-2F3293F859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1283" y="2891440"/>
            <a:ext cx="5772720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252F16-B0DE-3044-91A1-4DCD94FD6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93168" y="973655"/>
            <a:ext cx="6550933" cy="58843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7FF742-56E5-6142-AFD9-DA5469BC7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16" y="4265110"/>
            <a:ext cx="2967358" cy="70651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F86D1153-58B0-754A-A9A3-A9E15729F635}"/>
              </a:ext>
            </a:extLst>
          </p:cNvPr>
          <p:cNvSpPr txBox="1">
            <a:spLocks/>
          </p:cNvSpPr>
          <p:nvPr userDrawn="1"/>
        </p:nvSpPr>
        <p:spPr>
          <a:xfrm>
            <a:off x="3329789" y="4971625"/>
            <a:ext cx="4465275" cy="3976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0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excella.com </a:t>
            </a:r>
            <a:r>
              <a:rPr lang="en-US" sz="2000" b="0" i="0" dirty="0">
                <a:solidFill>
                  <a:schemeClr val="bg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|  </a:t>
            </a:r>
            <a:r>
              <a:rPr lang="en-US" sz="20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@excellaco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CF4DCA8-0B35-6C4F-9C4D-DE0E9BCE7EA6}"/>
              </a:ext>
            </a:extLst>
          </p:cNvPr>
          <p:cNvSpPr/>
          <p:nvPr userDrawn="1"/>
        </p:nvSpPr>
        <p:spPr>
          <a:xfrm>
            <a:off x="3477300" y="2519518"/>
            <a:ext cx="1005840" cy="925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066204-991D-CC48-8002-C2F2488F2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7" t="35519" r="19316" b="17079"/>
          <a:stretch/>
        </p:blipFill>
        <p:spPr>
          <a:xfrm>
            <a:off x="2714629" y="11220"/>
            <a:ext cx="6429374" cy="6858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7FD29AC5-2C11-F446-9873-5DF16EF0EA9F}"/>
              </a:ext>
            </a:extLst>
          </p:cNvPr>
          <p:cNvSpPr/>
          <p:nvPr userDrawn="1"/>
        </p:nvSpPr>
        <p:spPr>
          <a:xfrm>
            <a:off x="1109" y="-38261"/>
            <a:ext cx="6602763" cy="6915392"/>
          </a:xfrm>
          <a:custGeom>
            <a:avLst/>
            <a:gdLst>
              <a:gd name="connsiteX0" fmla="*/ 7594170 w 7981627"/>
              <a:gd name="connsiteY0" fmla="*/ 418455 h 7997126"/>
              <a:gd name="connsiteX1" fmla="*/ 7981627 w 7981627"/>
              <a:gd name="connsiteY1" fmla="*/ 2169763 h 7997126"/>
              <a:gd name="connsiteX2" fmla="*/ 7206712 w 7981627"/>
              <a:gd name="connsiteY2" fmla="*/ 4045058 h 7997126"/>
              <a:gd name="connsiteX3" fmla="*/ 6044339 w 7981627"/>
              <a:gd name="connsiteY3" fmla="*/ 7997126 h 7997126"/>
              <a:gd name="connsiteX4" fmla="*/ 0 w 7981627"/>
              <a:gd name="connsiteY4" fmla="*/ 7919634 h 7997126"/>
              <a:gd name="connsiteX5" fmla="*/ 92990 w 7981627"/>
              <a:gd name="connsiteY5" fmla="*/ 0 h 7997126"/>
              <a:gd name="connsiteX6" fmla="*/ 7594170 w 7981627"/>
              <a:gd name="connsiteY6" fmla="*/ 418455 h 7997126"/>
              <a:gd name="connsiteX0" fmla="*/ 7594170 w 7981627"/>
              <a:gd name="connsiteY0" fmla="*/ 0 h 7578671"/>
              <a:gd name="connsiteX1" fmla="*/ 7981627 w 7981627"/>
              <a:gd name="connsiteY1" fmla="*/ 1751308 h 7578671"/>
              <a:gd name="connsiteX2" fmla="*/ 7206712 w 7981627"/>
              <a:gd name="connsiteY2" fmla="*/ 3626603 h 7578671"/>
              <a:gd name="connsiteX3" fmla="*/ 6044339 w 7981627"/>
              <a:gd name="connsiteY3" fmla="*/ 7578671 h 7578671"/>
              <a:gd name="connsiteX4" fmla="*/ 0 w 7981627"/>
              <a:gd name="connsiteY4" fmla="*/ 7501179 h 7578671"/>
              <a:gd name="connsiteX5" fmla="*/ 2607590 w 7981627"/>
              <a:gd name="connsiteY5" fmla="*/ 1224608 h 7578671"/>
              <a:gd name="connsiteX6" fmla="*/ 7594170 w 7981627"/>
              <a:gd name="connsiteY6" fmla="*/ 0 h 7578671"/>
              <a:gd name="connsiteX0" fmla="*/ 7594170 w 7981627"/>
              <a:gd name="connsiteY0" fmla="*/ 0 h 7578671"/>
              <a:gd name="connsiteX1" fmla="*/ 7981627 w 7981627"/>
              <a:gd name="connsiteY1" fmla="*/ 1751308 h 7578671"/>
              <a:gd name="connsiteX2" fmla="*/ 7206712 w 7981627"/>
              <a:gd name="connsiteY2" fmla="*/ 3626603 h 7578671"/>
              <a:gd name="connsiteX3" fmla="*/ 6044339 w 7981627"/>
              <a:gd name="connsiteY3" fmla="*/ 7578671 h 7578671"/>
              <a:gd name="connsiteX4" fmla="*/ 0 w 7981627"/>
              <a:gd name="connsiteY4" fmla="*/ 7501179 h 7578671"/>
              <a:gd name="connsiteX5" fmla="*/ 3179090 w 7981627"/>
              <a:gd name="connsiteY5" fmla="*/ 581670 h 7578671"/>
              <a:gd name="connsiteX6" fmla="*/ 7594170 w 7981627"/>
              <a:gd name="connsiteY6" fmla="*/ 0 h 7578671"/>
              <a:gd name="connsiteX0" fmla="*/ 7737045 w 7981627"/>
              <a:gd name="connsiteY0" fmla="*/ 0 h 7064321"/>
              <a:gd name="connsiteX1" fmla="*/ 7981627 w 7981627"/>
              <a:gd name="connsiteY1" fmla="*/ 1236958 h 7064321"/>
              <a:gd name="connsiteX2" fmla="*/ 7206712 w 7981627"/>
              <a:gd name="connsiteY2" fmla="*/ 3112253 h 7064321"/>
              <a:gd name="connsiteX3" fmla="*/ 6044339 w 7981627"/>
              <a:gd name="connsiteY3" fmla="*/ 7064321 h 7064321"/>
              <a:gd name="connsiteX4" fmla="*/ 0 w 7981627"/>
              <a:gd name="connsiteY4" fmla="*/ 6986829 h 7064321"/>
              <a:gd name="connsiteX5" fmla="*/ 3179090 w 7981627"/>
              <a:gd name="connsiteY5" fmla="*/ 67320 h 7064321"/>
              <a:gd name="connsiteX6" fmla="*/ 7737045 w 7981627"/>
              <a:gd name="connsiteY6" fmla="*/ 0 h 7064321"/>
              <a:gd name="connsiteX0" fmla="*/ 7737045 w 9781852"/>
              <a:gd name="connsiteY0" fmla="*/ 0 h 7064321"/>
              <a:gd name="connsiteX1" fmla="*/ 9781852 w 9781852"/>
              <a:gd name="connsiteY1" fmla="*/ 2494258 h 7064321"/>
              <a:gd name="connsiteX2" fmla="*/ 7206712 w 9781852"/>
              <a:gd name="connsiteY2" fmla="*/ 3112253 h 7064321"/>
              <a:gd name="connsiteX3" fmla="*/ 6044339 w 9781852"/>
              <a:gd name="connsiteY3" fmla="*/ 7064321 h 7064321"/>
              <a:gd name="connsiteX4" fmla="*/ 0 w 9781852"/>
              <a:gd name="connsiteY4" fmla="*/ 6986829 h 7064321"/>
              <a:gd name="connsiteX5" fmla="*/ 3179090 w 9781852"/>
              <a:gd name="connsiteY5" fmla="*/ 67320 h 7064321"/>
              <a:gd name="connsiteX6" fmla="*/ 7737045 w 9781852"/>
              <a:gd name="connsiteY6" fmla="*/ 0 h 7064321"/>
              <a:gd name="connsiteX0" fmla="*/ 7737045 w 9781852"/>
              <a:gd name="connsiteY0" fmla="*/ 0 h 7064321"/>
              <a:gd name="connsiteX1" fmla="*/ 9781852 w 9781852"/>
              <a:gd name="connsiteY1" fmla="*/ 2494258 h 7064321"/>
              <a:gd name="connsiteX2" fmla="*/ 8806912 w 9781852"/>
              <a:gd name="connsiteY2" fmla="*/ 5312528 h 7064321"/>
              <a:gd name="connsiteX3" fmla="*/ 6044339 w 9781852"/>
              <a:gd name="connsiteY3" fmla="*/ 7064321 h 7064321"/>
              <a:gd name="connsiteX4" fmla="*/ 0 w 9781852"/>
              <a:gd name="connsiteY4" fmla="*/ 6986829 h 7064321"/>
              <a:gd name="connsiteX5" fmla="*/ 3179090 w 9781852"/>
              <a:gd name="connsiteY5" fmla="*/ 67320 h 7064321"/>
              <a:gd name="connsiteX6" fmla="*/ 7737045 w 9781852"/>
              <a:gd name="connsiteY6" fmla="*/ 0 h 7064321"/>
              <a:gd name="connsiteX0" fmla="*/ 7737045 w 9781852"/>
              <a:gd name="connsiteY0" fmla="*/ 0 h 7064321"/>
              <a:gd name="connsiteX1" fmla="*/ 9781852 w 9781852"/>
              <a:gd name="connsiteY1" fmla="*/ 2494258 h 7064321"/>
              <a:gd name="connsiteX2" fmla="*/ 8806912 w 9781852"/>
              <a:gd name="connsiteY2" fmla="*/ 5312528 h 7064321"/>
              <a:gd name="connsiteX3" fmla="*/ 6044339 w 9781852"/>
              <a:gd name="connsiteY3" fmla="*/ 7064321 h 7064321"/>
              <a:gd name="connsiteX4" fmla="*/ 0 w 9781852"/>
              <a:gd name="connsiteY4" fmla="*/ 6986829 h 7064321"/>
              <a:gd name="connsiteX5" fmla="*/ 3179090 w 9781852"/>
              <a:gd name="connsiteY5" fmla="*/ 67320 h 7064321"/>
              <a:gd name="connsiteX6" fmla="*/ 7737045 w 9781852"/>
              <a:gd name="connsiteY6" fmla="*/ 0 h 7064321"/>
              <a:gd name="connsiteX0" fmla="*/ 7737045 w 9781852"/>
              <a:gd name="connsiteY0" fmla="*/ 0 h 7064321"/>
              <a:gd name="connsiteX1" fmla="*/ 9781852 w 9781852"/>
              <a:gd name="connsiteY1" fmla="*/ 2494258 h 7064321"/>
              <a:gd name="connsiteX2" fmla="*/ 8806912 w 9781852"/>
              <a:gd name="connsiteY2" fmla="*/ 5312528 h 7064321"/>
              <a:gd name="connsiteX3" fmla="*/ 6044339 w 9781852"/>
              <a:gd name="connsiteY3" fmla="*/ 7064321 h 7064321"/>
              <a:gd name="connsiteX4" fmla="*/ 0 w 9781852"/>
              <a:gd name="connsiteY4" fmla="*/ 6986829 h 7064321"/>
              <a:gd name="connsiteX5" fmla="*/ 3179090 w 9781852"/>
              <a:gd name="connsiteY5" fmla="*/ 67320 h 7064321"/>
              <a:gd name="connsiteX6" fmla="*/ 7737045 w 9781852"/>
              <a:gd name="connsiteY6" fmla="*/ 0 h 7064321"/>
              <a:gd name="connsiteX0" fmla="*/ 7737045 w 9781852"/>
              <a:gd name="connsiteY0" fmla="*/ 0 h 6986829"/>
              <a:gd name="connsiteX1" fmla="*/ 9781852 w 9781852"/>
              <a:gd name="connsiteY1" fmla="*/ 2494258 h 6986829"/>
              <a:gd name="connsiteX2" fmla="*/ 8806912 w 9781852"/>
              <a:gd name="connsiteY2" fmla="*/ 5312528 h 6986829"/>
              <a:gd name="connsiteX3" fmla="*/ 8073164 w 9781852"/>
              <a:gd name="connsiteY3" fmla="*/ 6935734 h 6986829"/>
              <a:gd name="connsiteX4" fmla="*/ 0 w 9781852"/>
              <a:gd name="connsiteY4" fmla="*/ 6986829 h 6986829"/>
              <a:gd name="connsiteX5" fmla="*/ 3179090 w 9781852"/>
              <a:gd name="connsiteY5" fmla="*/ 67320 h 6986829"/>
              <a:gd name="connsiteX6" fmla="*/ 7737045 w 9781852"/>
              <a:gd name="connsiteY6" fmla="*/ 0 h 6986829"/>
              <a:gd name="connsiteX0" fmla="*/ 7737045 w 9781852"/>
              <a:gd name="connsiteY0" fmla="*/ 0 h 6986829"/>
              <a:gd name="connsiteX1" fmla="*/ 9781852 w 9781852"/>
              <a:gd name="connsiteY1" fmla="*/ 2494258 h 6986829"/>
              <a:gd name="connsiteX2" fmla="*/ 8806912 w 9781852"/>
              <a:gd name="connsiteY2" fmla="*/ 5312528 h 6986829"/>
              <a:gd name="connsiteX3" fmla="*/ 8073164 w 9781852"/>
              <a:gd name="connsiteY3" fmla="*/ 6935734 h 6986829"/>
              <a:gd name="connsiteX4" fmla="*/ 0 w 9781852"/>
              <a:gd name="connsiteY4" fmla="*/ 6986829 h 6986829"/>
              <a:gd name="connsiteX5" fmla="*/ 3179090 w 9781852"/>
              <a:gd name="connsiteY5" fmla="*/ 67320 h 6986829"/>
              <a:gd name="connsiteX6" fmla="*/ 7737045 w 9781852"/>
              <a:gd name="connsiteY6" fmla="*/ 0 h 6986829"/>
              <a:gd name="connsiteX0" fmla="*/ 7737045 w 9781852"/>
              <a:gd name="connsiteY0" fmla="*/ 0 h 6986829"/>
              <a:gd name="connsiteX1" fmla="*/ 9781852 w 9781852"/>
              <a:gd name="connsiteY1" fmla="*/ 2494258 h 6986829"/>
              <a:gd name="connsiteX2" fmla="*/ 8806912 w 9781852"/>
              <a:gd name="connsiteY2" fmla="*/ 5312528 h 6986829"/>
              <a:gd name="connsiteX3" fmla="*/ 8073164 w 9781852"/>
              <a:gd name="connsiteY3" fmla="*/ 6935734 h 6986829"/>
              <a:gd name="connsiteX4" fmla="*/ 0 w 9781852"/>
              <a:gd name="connsiteY4" fmla="*/ 6986829 h 6986829"/>
              <a:gd name="connsiteX5" fmla="*/ 3179090 w 9781852"/>
              <a:gd name="connsiteY5" fmla="*/ 67320 h 6986829"/>
              <a:gd name="connsiteX6" fmla="*/ 7737045 w 9781852"/>
              <a:gd name="connsiteY6" fmla="*/ 0 h 6986829"/>
              <a:gd name="connsiteX0" fmla="*/ 7737045 w 9781852"/>
              <a:gd name="connsiteY0" fmla="*/ 0 h 6986829"/>
              <a:gd name="connsiteX1" fmla="*/ 9781852 w 9781852"/>
              <a:gd name="connsiteY1" fmla="*/ 2494258 h 6986829"/>
              <a:gd name="connsiteX2" fmla="*/ 8906924 w 9781852"/>
              <a:gd name="connsiteY2" fmla="*/ 5326816 h 6986829"/>
              <a:gd name="connsiteX3" fmla="*/ 8073164 w 9781852"/>
              <a:gd name="connsiteY3" fmla="*/ 6935734 h 6986829"/>
              <a:gd name="connsiteX4" fmla="*/ 0 w 9781852"/>
              <a:gd name="connsiteY4" fmla="*/ 6986829 h 6986829"/>
              <a:gd name="connsiteX5" fmla="*/ 3179090 w 9781852"/>
              <a:gd name="connsiteY5" fmla="*/ 67320 h 6986829"/>
              <a:gd name="connsiteX6" fmla="*/ 7737045 w 9781852"/>
              <a:gd name="connsiteY6" fmla="*/ 0 h 6986829"/>
              <a:gd name="connsiteX0" fmla="*/ 7737045 w 9781852"/>
              <a:gd name="connsiteY0" fmla="*/ 0 h 6986829"/>
              <a:gd name="connsiteX1" fmla="*/ 9781852 w 9781852"/>
              <a:gd name="connsiteY1" fmla="*/ 2494258 h 6986829"/>
              <a:gd name="connsiteX2" fmla="*/ 8906924 w 9781852"/>
              <a:gd name="connsiteY2" fmla="*/ 5326816 h 6986829"/>
              <a:gd name="connsiteX3" fmla="*/ 8073164 w 9781852"/>
              <a:gd name="connsiteY3" fmla="*/ 6964309 h 6986829"/>
              <a:gd name="connsiteX4" fmla="*/ 0 w 9781852"/>
              <a:gd name="connsiteY4" fmla="*/ 6986829 h 6986829"/>
              <a:gd name="connsiteX5" fmla="*/ 3179090 w 9781852"/>
              <a:gd name="connsiteY5" fmla="*/ 67320 h 6986829"/>
              <a:gd name="connsiteX6" fmla="*/ 7737045 w 9781852"/>
              <a:gd name="connsiteY6" fmla="*/ 0 h 6986829"/>
              <a:gd name="connsiteX0" fmla="*/ 4557955 w 6602762"/>
              <a:gd name="connsiteY0" fmla="*/ 0 h 6964309"/>
              <a:gd name="connsiteX1" fmla="*/ 6602762 w 6602762"/>
              <a:gd name="connsiteY1" fmla="*/ 2494258 h 6964309"/>
              <a:gd name="connsiteX2" fmla="*/ 5727834 w 6602762"/>
              <a:gd name="connsiteY2" fmla="*/ 5326816 h 6964309"/>
              <a:gd name="connsiteX3" fmla="*/ 4894074 w 6602762"/>
              <a:gd name="connsiteY3" fmla="*/ 6964309 h 6964309"/>
              <a:gd name="connsiteX4" fmla="*/ 192761 w 6602762"/>
              <a:gd name="connsiteY4" fmla="*/ 6872529 h 6964309"/>
              <a:gd name="connsiteX5" fmla="*/ 0 w 6602762"/>
              <a:gd name="connsiteY5" fmla="*/ 67320 h 6964309"/>
              <a:gd name="connsiteX6" fmla="*/ 4557955 w 6602762"/>
              <a:gd name="connsiteY6" fmla="*/ 0 h 6964309"/>
              <a:gd name="connsiteX0" fmla="*/ 4557955 w 6602762"/>
              <a:gd name="connsiteY0" fmla="*/ 0 h 6964309"/>
              <a:gd name="connsiteX1" fmla="*/ 6602762 w 6602762"/>
              <a:gd name="connsiteY1" fmla="*/ 2494258 h 6964309"/>
              <a:gd name="connsiteX2" fmla="*/ 5727834 w 6602762"/>
              <a:gd name="connsiteY2" fmla="*/ 5326816 h 6964309"/>
              <a:gd name="connsiteX3" fmla="*/ 4894074 w 6602762"/>
              <a:gd name="connsiteY3" fmla="*/ 6964309 h 6964309"/>
              <a:gd name="connsiteX4" fmla="*/ 21311 w 6602762"/>
              <a:gd name="connsiteY4" fmla="*/ 6915392 h 6964309"/>
              <a:gd name="connsiteX5" fmla="*/ 0 w 6602762"/>
              <a:gd name="connsiteY5" fmla="*/ 67320 h 6964309"/>
              <a:gd name="connsiteX6" fmla="*/ 4557955 w 6602762"/>
              <a:gd name="connsiteY6" fmla="*/ 0 h 6964309"/>
              <a:gd name="connsiteX0" fmla="*/ 4557955 w 6602762"/>
              <a:gd name="connsiteY0" fmla="*/ 0 h 6915392"/>
              <a:gd name="connsiteX1" fmla="*/ 6602762 w 6602762"/>
              <a:gd name="connsiteY1" fmla="*/ 2494258 h 6915392"/>
              <a:gd name="connsiteX2" fmla="*/ 5727834 w 6602762"/>
              <a:gd name="connsiteY2" fmla="*/ 5326816 h 6915392"/>
              <a:gd name="connsiteX3" fmla="*/ 4916513 w 6602762"/>
              <a:gd name="connsiteY3" fmla="*/ 6913821 h 6915392"/>
              <a:gd name="connsiteX4" fmla="*/ 21311 w 6602762"/>
              <a:gd name="connsiteY4" fmla="*/ 6915392 h 6915392"/>
              <a:gd name="connsiteX5" fmla="*/ 0 w 6602762"/>
              <a:gd name="connsiteY5" fmla="*/ 67320 h 6915392"/>
              <a:gd name="connsiteX6" fmla="*/ 4557955 w 6602762"/>
              <a:gd name="connsiteY6" fmla="*/ 0 h 6915392"/>
              <a:gd name="connsiteX0" fmla="*/ 4557955 w 6602762"/>
              <a:gd name="connsiteY0" fmla="*/ 0 h 6915392"/>
              <a:gd name="connsiteX1" fmla="*/ 6602762 w 6602762"/>
              <a:gd name="connsiteY1" fmla="*/ 2494258 h 6915392"/>
              <a:gd name="connsiteX2" fmla="*/ 5727834 w 6602762"/>
              <a:gd name="connsiteY2" fmla="*/ 5326816 h 6915392"/>
              <a:gd name="connsiteX3" fmla="*/ 4916513 w 6602762"/>
              <a:gd name="connsiteY3" fmla="*/ 6913821 h 6915392"/>
              <a:gd name="connsiteX4" fmla="*/ 21311 w 6602762"/>
              <a:gd name="connsiteY4" fmla="*/ 6915392 h 6915392"/>
              <a:gd name="connsiteX5" fmla="*/ 0 w 6602762"/>
              <a:gd name="connsiteY5" fmla="*/ 67320 h 6915392"/>
              <a:gd name="connsiteX6" fmla="*/ 4557955 w 6602762"/>
              <a:gd name="connsiteY6" fmla="*/ 0 h 691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2762" h="6915392">
                <a:moveTo>
                  <a:pt x="4557955" y="0"/>
                </a:moveTo>
                <a:lnTo>
                  <a:pt x="6602762" y="2494258"/>
                </a:lnTo>
                <a:lnTo>
                  <a:pt x="5727834" y="5326816"/>
                </a:lnTo>
                <a:cubicBezTo>
                  <a:pt x="5649939" y="5439260"/>
                  <a:pt x="5604651" y="5538994"/>
                  <a:pt x="4916513" y="6913821"/>
                </a:cubicBezTo>
                <a:lnTo>
                  <a:pt x="21311" y="6915392"/>
                </a:lnTo>
                <a:cubicBezTo>
                  <a:pt x="14207" y="4632701"/>
                  <a:pt x="7104" y="2350011"/>
                  <a:pt x="0" y="67320"/>
                </a:cubicBezTo>
                <a:lnTo>
                  <a:pt x="455795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A50415A-AC57-5F4E-8773-32FFFF453F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7428" y="1066007"/>
            <a:ext cx="5879010" cy="14460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6000" b="1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C0E969-9C70-EA44-A61C-B35BC9D9F176}"/>
              </a:ext>
            </a:extLst>
          </p:cNvPr>
          <p:cNvSpPr txBox="1"/>
          <p:nvPr userDrawn="1"/>
        </p:nvSpPr>
        <p:spPr>
          <a:xfrm>
            <a:off x="11480803" y="3698242"/>
            <a:ext cx="18473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9DAB81-C345-654F-804A-F7EAC6D21FF5}"/>
              </a:ext>
            </a:extLst>
          </p:cNvPr>
          <p:cNvSpPr/>
          <p:nvPr userDrawn="1"/>
        </p:nvSpPr>
        <p:spPr>
          <a:xfrm>
            <a:off x="1043444" y="2791416"/>
            <a:ext cx="1005840" cy="925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CDFBA54-E303-C147-B354-919AC65E9C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7429" y="3139892"/>
            <a:ext cx="6411685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D812270-4EAA-3F43-A747-02440D3457CB}"/>
              </a:ext>
            </a:extLst>
          </p:cNvPr>
          <p:cNvSpPr txBox="1">
            <a:spLocks/>
          </p:cNvSpPr>
          <p:nvPr userDrawn="1"/>
        </p:nvSpPr>
        <p:spPr>
          <a:xfrm>
            <a:off x="847115" y="5660272"/>
            <a:ext cx="5551714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excella.com  </a:t>
            </a:r>
            <a:r>
              <a:rPr lang="en-US" sz="2400" b="0" i="0" dirty="0">
                <a:solidFill>
                  <a:schemeClr val="bg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|</a:t>
            </a:r>
            <a:r>
              <a:rPr lang="en-US" sz="24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@excellaco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5716F8-2B85-104B-81F2-1C88224110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3" y="5011039"/>
            <a:ext cx="2967358" cy="7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1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8CFFD1-D744-6341-B479-8A9597CD1566}"/>
              </a:ext>
            </a:extLst>
          </p:cNvPr>
          <p:cNvSpPr/>
          <p:nvPr userDrawn="1"/>
        </p:nvSpPr>
        <p:spPr>
          <a:xfrm>
            <a:off x="3" y="0"/>
            <a:ext cx="50090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6D2C0-98A5-D74F-A116-60D2CBAA12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3843" r="35091"/>
          <a:stretch/>
        </p:blipFill>
        <p:spPr>
          <a:xfrm>
            <a:off x="745808" y="127000"/>
            <a:ext cx="3627122" cy="10098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76A9DE-3821-F94F-A35A-9C3F15A516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5804" y="1649360"/>
            <a:ext cx="3627122" cy="112241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2486C5F-4FB3-EE41-9A1D-835719DE752E}"/>
              </a:ext>
            </a:extLst>
          </p:cNvPr>
          <p:cNvSpPr txBox="1">
            <a:spLocks/>
          </p:cNvSpPr>
          <p:nvPr userDrawn="1"/>
        </p:nvSpPr>
        <p:spPr>
          <a:xfrm>
            <a:off x="5009018" y="4223821"/>
            <a:ext cx="4134985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0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excella.com  </a:t>
            </a:r>
            <a:r>
              <a:rPr lang="en-US" sz="2000" b="0" i="0" dirty="0">
                <a:solidFill>
                  <a:schemeClr val="bg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|</a:t>
            </a:r>
            <a:r>
              <a:rPr lang="en-US" sz="20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@excellaco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2BB4BA-677C-B949-9965-52F077D9A0B9}"/>
              </a:ext>
            </a:extLst>
          </p:cNvPr>
          <p:cNvSpPr/>
          <p:nvPr userDrawn="1"/>
        </p:nvSpPr>
        <p:spPr>
          <a:xfrm>
            <a:off x="745807" y="3335064"/>
            <a:ext cx="1005840" cy="925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C1AE44-C675-A644-9FE0-3E3E1DE1D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" r="35091" b="56493"/>
          <a:stretch/>
        </p:blipFill>
        <p:spPr>
          <a:xfrm>
            <a:off x="745808" y="4924288"/>
            <a:ext cx="3627122" cy="1679712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E4B18E6-B68B-A149-8656-735379ECF7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5808" y="3990943"/>
            <a:ext cx="3627122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CBD189-4E10-F94C-8DDD-F144B1684C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07" y="2119381"/>
            <a:ext cx="2895819" cy="24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1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ment 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B6AA33-8CDF-9A41-80DD-EF9D8AC35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4214" y="657479"/>
            <a:ext cx="5138274" cy="165049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5401" b="1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6B40FFB-DBB5-FC41-8A0E-9FF1E8717D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4216" y="2062857"/>
            <a:ext cx="6411685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5FBF4-23DB-374F-88EF-D1FFC41165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408" r="-1" b="9113"/>
          <a:stretch/>
        </p:blipFill>
        <p:spPr>
          <a:xfrm>
            <a:off x="5" y="3272911"/>
            <a:ext cx="5961246" cy="358509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3948197-7972-3A4A-B7B4-46226D2161FE}"/>
              </a:ext>
            </a:extLst>
          </p:cNvPr>
          <p:cNvSpPr txBox="1">
            <a:spLocks/>
          </p:cNvSpPr>
          <p:nvPr userDrawn="1"/>
        </p:nvSpPr>
        <p:spPr>
          <a:xfrm>
            <a:off x="5046223" y="5049656"/>
            <a:ext cx="5551714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excella.com </a:t>
            </a:r>
            <a:r>
              <a:rPr lang="en-US" sz="2400" b="0" i="0" dirty="0">
                <a:solidFill>
                  <a:schemeClr val="bg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|  </a:t>
            </a:r>
            <a:r>
              <a:rPr lang="en-US" sz="2400" b="0" i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@excellaco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1748E8-AEE9-2C40-8EDF-47F3FE206B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81" y="4346503"/>
            <a:ext cx="2967358" cy="7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5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ction slide_No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0ACF5A-6FD5-3440-80EB-AF97F5FF2B71}"/>
              </a:ext>
            </a:extLst>
          </p:cNvPr>
          <p:cNvSpPr/>
          <p:nvPr userDrawn="1"/>
        </p:nvSpPr>
        <p:spPr>
          <a:xfrm>
            <a:off x="-1" y="4"/>
            <a:ext cx="9144002" cy="68856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AACA63E9-7E10-5C41-B05D-26D5FBFD0A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" y="2729593"/>
            <a:ext cx="9144000" cy="1894568"/>
          </a:xfrm>
          <a:prstGeom prst="rect">
            <a:avLst/>
          </a:prstGeom>
        </p:spPr>
        <p:txBody>
          <a:bodyPr/>
          <a:lstStyle>
            <a:lvl1pPr marL="0" indent="0" algn="ctr" defTabSz="91442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84CC44-2404-DD4F-A193-DD3431F67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nd description _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0C1A038-C32B-8542-B38C-AF5C1AE54FC8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81082F-0249-FD40-A880-67A8DD196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" y="1919568"/>
            <a:ext cx="9144000" cy="1882548"/>
          </a:xfrm>
          <a:prstGeom prst="rect">
            <a:avLst/>
          </a:prstGeom>
        </p:spPr>
        <p:txBody>
          <a:bodyPr anchor="t"/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3F1E465-2CB2-224C-ADC5-8429C306D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" y="4407185"/>
            <a:ext cx="9144000" cy="7499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FE434D-2449-AA4B-869A-EB4824BADBE8}"/>
              </a:ext>
            </a:extLst>
          </p:cNvPr>
          <p:cNvCxnSpPr/>
          <p:nvPr userDrawn="1"/>
        </p:nvCxnSpPr>
        <p:spPr>
          <a:xfrm>
            <a:off x="4160524" y="4079474"/>
            <a:ext cx="822960" cy="0"/>
          </a:xfrm>
          <a:prstGeom prst="line">
            <a:avLst/>
          </a:prstGeom>
          <a:ln w="539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D300544-836B-8B4B-AA0E-FE15F4588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40"/>
          <a:stretch/>
        </p:blipFill>
        <p:spPr>
          <a:xfrm>
            <a:off x="243796" y="209377"/>
            <a:ext cx="271504" cy="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14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xStyles>
    <p:titleStyle>
      <a:lvl1pPr algn="l" defTabSz="6858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ct_(JavaScript_library)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cordo.it/article/viewPub/83956" TargetMode="External"/><Relationship Id="rId7" Type="http://schemas.openxmlformats.org/officeDocument/2006/relationships/hyperlink" Target="http://publicdomainpictures.net/view-image.php?image=71222&amp;picture=&amp;jazyk=jp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jpg"/><Relationship Id="rId5" Type="http://schemas.openxmlformats.org/officeDocument/2006/relationships/hyperlink" Target="https://commons.wikimedia.org/wiki/File:Group_people_icon.jpg" TargetMode="Externa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achingintheprimarygrades.blogspot.com/2013/06/five-for-friday-june-14.html" TargetMode="External"/><Relationship Id="rId7" Type="http://schemas.openxmlformats.org/officeDocument/2006/relationships/hyperlink" Target="http://journeytothepastblog.blogspot.com/2013/05/cutie-pie-is-thre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jpg"/><Relationship Id="rId5" Type="http://schemas.openxmlformats.org/officeDocument/2006/relationships/hyperlink" Target="http://www.freefoto.com/preview/2000-02-54/Number-Two" TargetMode="Externa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act_(JavaScript_library)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ools_clipart.png" TargetMode="External"/><Relationship Id="rId7" Type="http://schemas.openxmlformats.org/officeDocument/2006/relationships/hyperlink" Target="http://www.flickr.com/photos/ryanr/142455033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g"/><Relationship Id="rId5" Type="http://schemas.openxmlformats.org/officeDocument/2006/relationships/hyperlink" Target="http://www.rehabilitacionblog.com/2010/11/programas-para-prescribir-ejercicios-i.html" TargetMode="Externa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A3EE6-BF44-6548-96A9-2621AFEA3B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</a:t>
            </a:r>
            <a:r>
              <a:rPr lang="en-US" dirty="0" err="1"/>
              <a:t>CoP</a:t>
            </a:r>
            <a:r>
              <a:rPr lang="en-US" dirty="0"/>
              <a:t> 2019</a:t>
            </a:r>
          </a:p>
        </p:txBody>
      </p:sp>
      <p:pic>
        <p:nvPicPr>
          <p:cNvPr id="6" name="Picture 5" descr="React (JavaScript library) - Wikipedia">
            <a:extLst>
              <a:ext uri="{FF2B5EF4-FFF2-40B4-BE49-F238E27FC236}">
                <a16:creationId xmlns:a16="http://schemas.microsoft.com/office/drawing/2014/main" id="{F1FE029C-60AB-4A4E-9A5E-7A045BDC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91671" y="755037"/>
            <a:ext cx="2926436" cy="20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5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D994-FE2B-AC47-86F7-03499C3A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E050E-5EA7-8640-9075-7D761CEC5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Concerns?</a:t>
            </a:r>
          </a:p>
        </p:txBody>
      </p:sp>
    </p:spTree>
    <p:extLst>
      <p:ext uri="{BB962C8B-B14F-4D97-AF65-F5344CB8AC3E}">
        <p14:creationId xmlns:p14="http://schemas.microsoft.com/office/powerpoint/2010/main" val="362486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0EB4-9F31-C946-9FE1-C907CEDA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E394-C73F-4444-BFE9-80290D6FB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2018 Review</a:t>
            </a:r>
          </a:p>
          <a:p>
            <a:r>
              <a:rPr lang="en-US" dirty="0"/>
              <a:t>2. Format change proposal</a:t>
            </a:r>
          </a:p>
          <a:p>
            <a:r>
              <a:rPr lang="en-US" dirty="0"/>
              <a:t>3. React Projects</a:t>
            </a:r>
          </a:p>
          <a:p>
            <a:r>
              <a:rPr lang="en-US" dirty="0"/>
              <a:t>4. Plan for next session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7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2A3DE-CAE3-E140-99D6-41FF9E513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 sessions + kickoff meeting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A991-AC4A-8044-A200-78D4809CB5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FFD905-59E2-B040-80A8-21547E27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7BE522-E25C-1340-ACC3-E2D02341FC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Average attendance of 12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6B0DA5-233B-A34F-8D41-A360C9E3E6D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1783E1-83A5-6247-AB0A-855B995B41B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7 topics and 4 exploratory sessions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58EEC8-51C1-5145-80EF-10D0C3FF6B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Session Breakdown</a:t>
            </a:r>
          </a:p>
        </p:txBody>
      </p:sp>
      <p:pic>
        <p:nvPicPr>
          <p:cNvPr id="14" name="Picture 13" descr="Accordo: Calciati fuori da ACCORDO 5">
            <a:extLst>
              <a:ext uri="{FF2B5EF4-FFF2-40B4-BE49-F238E27FC236}">
                <a16:creationId xmlns:a16="http://schemas.microsoft.com/office/drawing/2014/main" id="{39390D40-A58A-D24D-8E31-A2A53909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2331" y="2354673"/>
            <a:ext cx="2251106" cy="1615665"/>
          </a:xfrm>
          <a:prstGeom prst="rect">
            <a:avLst/>
          </a:prstGeom>
        </p:spPr>
      </p:pic>
      <p:pic>
        <p:nvPicPr>
          <p:cNvPr id="26" name="Content Placeholder 25" descr="File:Group people icon.jpg - Wikimedia Commons">
            <a:extLst>
              <a:ext uri="{FF2B5EF4-FFF2-40B4-BE49-F238E27FC236}">
                <a16:creationId xmlns:a16="http://schemas.microsoft.com/office/drawing/2014/main" id="{0F7AE528-2123-7E46-B1B0-3D4AA9DD88EF}"/>
              </a:ext>
            </a:extLst>
          </p:cNvPr>
          <p:cNvPicPr>
            <a:picLocks noGrp="1" noChangeAspect="1"/>
          </p:cNvPicPr>
          <p:nvPr>
            <p:ph sz="quarter" idx="3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52850" y="2740093"/>
            <a:ext cx="1474788" cy="979351"/>
          </a:xfrm>
        </p:spPr>
      </p:pic>
      <p:pic>
        <p:nvPicPr>
          <p:cNvPr id="31" name="Content Placeholder 30" descr="レキシントンエクスプローラタキシング 無料画像 - Public Domain Pictures">
            <a:extLst>
              <a:ext uri="{FF2B5EF4-FFF2-40B4-BE49-F238E27FC236}">
                <a16:creationId xmlns:a16="http://schemas.microsoft.com/office/drawing/2014/main" id="{5BC755F7-32A6-7A41-8BCA-CFB5F114A36D}"/>
              </a:ext>
            </a:extLst>
          </p:cNvPr>
          <p:cNvPicPr>
            <a:picLocks noGrp="1" noChangeAspect="1"/>
          </p:cNvPicPr>
          <p:nvPr>
            <p:ph sz="quarter" idx="40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80664" y="2489200"/>
            <a:ext cx="1184910" cy="1481138"/>
          </a:xfrm>
        </p:spPr>
      </p:pic>
    </p:spTree>
    <p:extLst>
      <p:ext uri="{BB962C8B-B14F-4D97-AF65-F5344CB8AC3E}">
        <p14:creationId xmlns:p14="http://schemas.microsoft.com/office/powerpoint/2010/main" val="53534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8A840F6-462B-2744-8AC6-283D10BEBFD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0584" r="3058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54911-90BB-C14B-BFE0-50D7BDF4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" y="1023722"/>
            <a:ext cx="3316224" cy="529430"/>
          </a:xfrm>
        </p:spPr>
        <p:txBody>
          <a:bodyPr/>
          <a:lstStyle/>
          <a:p>
            <a:r>
              <a:rPr lang="en-US" dirty="0"/>
              <a:t>2018 Topics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1EDF4-FD26-A144-B30E-1D6A497B73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456" y="2005844"/>
            <a:ext cx="4352544" cy="34195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E2E Testing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React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React 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JS Framework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Context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React Test Renderer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7366D-E0CD-504E-9AE3-91C60202BB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Community Standards?</a:t>
            </a:r>
          </a:p>
        </p:txBody>
      </p:sp>
    </p:spTree>
    <p:extLst>
      <p:ext uri="{BB962C8B-B14F-4D97-AF65-F5344CB8AC3E}">
        <p14:creationId xmlns:p14="http://schemas.microsoft.com/office/powerpoint/2010/main" val="170873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04162-1B0B-864D-BBC5-0F3521F9F9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22" y="3792317"/>
            <a:ext cx="3039109" cy="1336901"/>
          </a:xfrm>
        </p:spPr>
        <p:txBody>
          <a:bodyPr/>
          <a:lstStyle/>
          <a:p>
            <a:r>
              <a:rPr lang="en-US" dirty="0"/>
              <a:t>Two Session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7300E-4B7C-C844-B81A-9F43BCBBD6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Establish evaluation criteria for topic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C0BE7-E196-8144-9DCD-E4AAC729C3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Break out into groups and investigate topic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6ECAB-61C2-1B45-AB1E-AAAC6A4DF4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Evaluate findings based on criteria and establish standards	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CE6D38-54D2-224F-95DD-31758D645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Format Proposal</a:t>
            </a:r>
          </a:p>
        </p:txBody>
      </p:sp>
      <p:pic>
        <p:nvPicPr>
          <p:cNvPr id="18" name="Content Placeholder 17" descr="Teaching in the Primary Grades: Five for Friday June 14">
            <a:extLst>
              <a:ext uri="{FF2B5EF4-FFF2-40B4-BE49-F238E27FC236}">
                <a16:creationId xmlns:a16="http://schemas.microsoft.com/office/drawing/2014/main" id="{19B6E5BB-F6E8-E54F-83F5-0D11308448A9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2198" y="1071563"/>
            <a:ext cx="827341" cy="1023937"/>
          </a:xfrm>
        </p:spPr>
      </p:pic>
      <p:pic>
        <p:nvPicPr>
          <p:cNvPr id="35" name="Content Placeholder 34" descr="Number Two pictures, free use image, 2000-02-54 by ...">
            <a:extLst>
              <a:ext uri="{FF2B5EF4-FFF2-40B4-BE49-F238E27FC236}">
                <a16:creationId xmlns:a16="http://schemas.microsoft.com/office/drawing/2014/main" id="{C03B4088-A8FA-AF42-BA25-E73145E206B4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05086" y="2811463"/>
            <a:ext cx="681566" cy="1022350"/>
          </a:xfrm>
        </p:spPr>
      </p:pic>
      <p:pic>
        <p:nvPicPr>
          <p:cNvPr id="30" name="Content Placeholder 29" descr="Cutie Pie is Three!">
            <a:extLst>
              <a:ext uri="{FF2B5EF4-FFF2-40B4-BE49-F238E27FC236}">
                <a16:creationId xmlns:a16="http://schemas.microsoft.com/office/drawing/2014/main" id="{AA217C5A-D3AA-5546-BC3E-2C0B16928E6D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34694" y="4549775"/>
            <a:ext cx="1022350" cy="1022350"/>
          </a:xfrm>
        </p:spPr>
      </p:pic>
    </p:spTree>
    <p:extLst>
      <p:ext uri="{BB962C8B-B14F-4D97-AF65-F5344CB8AC3E}">
        <p14:creationId xmlns:p14="http://schemas.microsoft.com/office/powerpoint/2010/main" val="305733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D994-FE2B-AC47-86F7-03499C3A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E050E-5EA7-8640-9075-7D761CEC5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114321"/>
            <a:ext cx="9144000" cy="749979"/>
          </a:xfrm>
        </p:spPr>
        <p:txBody>
          <a:bodyPr/>
          <a:lstStyle/>
          <a:p>
            <a:r>
              <a:rPr lang="en-US" sz="6000" dirty="0"/>
              <a:t>Concerns?</a:t>
            </a:r>
          </a:p>
        </p:txBody>
      </p:sp>
    </p:spTree>
    <p:extLst>
      <p:ext uri="{BB962C8B-B14F-4D97-AF65-F5344CB8AC3E}">
        <p14:creationId xmlns:p14="http://schemas.microsoft.com/office/powerpoint/2010/main" val="56705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6DB4-4C03-BB4C-B316-1382E6741AC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React Projects</a:t>
            </a:r>
          </a:p>
        </p:txBody>
      </p:sp>
      <p:pic>
        <p:nvPicPr>
          <p:cNvPr id="5" name="Picture 4" descr="React (JavaScript library) - Wikipedia">
            <a:extLst>
              <a:ext uri="{FF2B5EF4-FFF2-40B4-BE49-F238E27FC236}">
                <a16:creationId xmlns:a16="http://schemas.microsoft.com/office/drawing/2014/main" id="{2727B2AA-0813-9648-BEC1-197C5D4F4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08782" y="4578720"/>
            <a:ext cx="2926436" cy="20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2A3DE-CAE3-E140-99D6-41FF9E513B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 with React by building useful projects for the account or </a:t>
            </a:r>
            <a:r>
              <a:rPr lang="en-US" dirty="0" err="1"/>
              <a:t>Excella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A991-AC4A-8044-A200-78D4809CB5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FFD905-59E2-B040-80A8-21547E27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7BE522-E25C-1340-ACC3-E2D02341FC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Enhance React knowledge through direct app experience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6B0DA5-233B-A34F-8D41-A360C9E3E6D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Learn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1783E1-83A5-6247-AB0A-855B995B41B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Bring what you learn back to the </a:t>
            </a:r>
            <a:r>
              <a:rPr lang="en-US" dirty="0" err="1"/>
              <a:t>CoP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58EEC8-51C1-5145-80EF-10D0C3FF6B5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Share</a:t>
            </a:r>
          </a:p>
        </p:txBody>
      </p:sp>
      <p:pic>
        <p:nvPicPr>
          <p:cNvPr id="12" name="Content Placeholder 11" descr="File:Tools clipart.png - Wikimedia Commons">
            <a:extLst>
              <a:ext uri="{FF2B5EF4-FFF2-40B4-BE49-F238E27FC236}">
                <a16:creationId xmlns:a16="http://schemas.microsoft.com/office/drawing/2014/main" id="{9F028A4C-4D48-A343-B7B3-EE0CD7447156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9975" y="2502207"/>
            <a:ext cx="1474788" cy="1455124"/>
          </a:xfrm>
        </p:spPr>
      </p:pic>
      <p:pic>
        <p:nvPicPr>
          <p:cNvPr id="20" name="Content Placeholder 19" descr="REHABILITACIÓN Y MEDICINA FÍSICA. Mirando al futuro ...">
            <a:extLst>
              <a:ext uri="{FF2B5EF4-FFF2-40B4-BE49-F238E27FC236}">
                <a16:creationId xmlns:a16="http://schemas.microsoft.com/office/drawing/2014/main" id="{6150C478-35D9-EC4A-8D2D-662803A1D138}"/>
              </a:ext>
            </a:extLst>
          </p:cNvPr>
          <p:cNvPicPr>
            <a:picLocks noGrp="1" noChangeAspect="1"/>
          </p:cNvPicPr>
          <p:nvPr>
            <p:ph sz="quarter" idx="37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52850" y="2606122"/>
            <a:ext cx="1474788" cy="1247294"/>
          </a:xfrm>
        </p:spPr>
      </p:pic>
      <p:pic>
        <p:nvPicPr>
          <p:cNvPr id="25" name="Content Placeholder 24" descr="Sharing | Flickr - Photo Sharing!">
            <a:extLst>
              <a:ext uri="{FF2B5EF4-FFF2-40B4-BE49-F238E27FC236}">
                <a16:creationId xmlns:a16="http://schemas.microsoft.com/office/drawing/2014/main" id="{AF1F9E3F-F0C4-6B4F-B3E8-5E157FCBFD55}"/>
              </a:ext>
            </a:extLst>
          </p:cNvPr>
          <p:cNvPicPr>
            <a:picLocks noGrp="1" noChangeAspect="1"/>
          </p:cNvPicPr>
          <p:nvPr>
            <p:ph sz="quarter" idx="40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5725" y="2757837"/>
            <a:ext cx="1474788" cy="943864"/>
          </a:xfrm>
        </p:spPr>
      </p:pic>
    </p:spTree>
    <p:extLst>
      <p:ext uri="{BB962C8B-B14F-4D97-AF65-F5344CB8AC3E}">
        <p14:creationId xmlns:p14="http://schemas.microsoft.com/office/powerpoint/2010/main" val="2939427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2F2E35"/>
      </a:dk1>
      <a:lt1>
        <a:srgbClr val="FEFFFF"/>
      </a:lt1>
      <a:dk2>
        <a:srgbClr val="3382AE"/>
      </a:dk2>
      <a:lt2>
        <a:srgbClr val="D63B3B"/>
      </a:lt2>
      <a:accent1>
        <a:srgbClr val="91CFD4"/>
      </a:accent1>
      <a:accent2>
        <a:srgbClr val="2C266D"/>
      </a:accent2>
      <a:accent3>
        <a:srgbClr val="D73C3C"/>
      </a:accent3>
      <a:accent4>
        <a:srgbClr val="F1CE18"/>
      </a:accent4>
      <a:accent5>
        <a:srgbClr val="ABB3BA"/>
      </a:accent5>
      <a:accent6>
        <a:srgbClr val="DCE0E2"/>
      </a:accent6>
      <a:hlink>
        <a:srgbClr val="E7F5F6"/>
      </a:hlink>
      <a:folHlink>
        <a:srgbClr val="DCDD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la Template 1 - Standard Size - Internal.potx" id="{28D14C85-BC1A-4577-824B-2F6360199C4D}" vid="{7BB751DD-5DE1-4105-83CA-4B4FEAB171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DFF81612CCC64AA410D4B1570458CF" ma:contentTypeVersion="2" ma:contentTypeDescription="Create a new document." ma:contentTypeScope="" ma:versionID="e26ec1dc886f93c3b41a4ab375df27cd">
  <xsd:schema xmlns:xsd="http://www.w3.org/2001/XMLSchema" xmlns:xs="http://www.w3.org/2001/XMLSchema" xmlns:p="http://schemas.microsoft.com/office/2006/metadata/properties" xmlns:ns2="7ada1e2f-e1e8-4e51-a8e0-982e6dc14b31" targetNamespace="http://schemas.microsoft.com/office/2006/metadata/properties" ma:root="true" ma:fieldsID="067f5a1642f80774289e18c13e6c5623" ns2:_="">
    <xsd:import namespace="7ada1e2f-e1e8-4e51-a8e0-982e6dc14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a1e2f-e1e8-4e51-a8e0-982e6dc14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F484D-D4A6-4083-ABE6-DF78E4E519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BB18E-8448-47CF-A401-B5BE8CB6F2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a1e2f-e1e8-4e51-a8e0-982e6dc14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1764</TotalTime>
  <Words>133</Words>
  <Application>Microsoft Macintosh PowerPoint</Application>
  <PresentationFormat>On-screen Show (4:3)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React CoP 2019</vt:lpstr>
      <vt:lpstr>Agenda</vt:lpstr>
      <vt:lpstr>2018 Review</vt:lpstr>
      <vt:lpstr>2018 Topics</vt:lpstr>
      <vt:lpstr>PowerPoint Presentation</vt:lpstr>
      <vt:lpstr>PowerPoint Presentation</vt:lpstr>
      <vt:lpstr>Thoughts?</vt:lpstr>
      <vt:lpstr>React Projects</vt:lpstr>
      <vt:lpstr>Project Goals</vt:lpstr>
      <vt:lpstr>Thoughts?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Cohen</dc:creator>
  <cp:lastModifiedBy>Joshua Cohen</cp:lastModifiedBy>
  <cp:revision>10</cp:revision>
  <dcterms:created xsi:type="dcterms:W3CDTF">2019-01-15T14:05:07Z</dcterms:created>
  <dcterms:modified xsi:type="dcterms:W3CDTF">2019-01-16T19:29:35Z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0x010100E6DFF81612CCC64AA410D4B1570458CF</vt:lpwstr>
  </property>
</Properties>
</file>